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71" r:id="rId5"/>
    <p:sldId id="260" r:id="rId6"/>
    <p:sldId id="261" r:id="rId7"/>
    <p:sldId id="272" r:id="rId8"/>
    <p:sldId id="263" r:id="rId9"/>
    <p:sldId id="270" r:id="rId10"/>
  </p:sldIdLst>
  <p:sldSz cx="18288000" cy="10287000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Lato Bold" panose="020F0502020204030203" charset="0"/>
      <p:regular r:id="rId16"/>
      <p:bold r:id="rId17"/>
    </p:embeddedFont>
    <p:embeddedFont>
      <p:font typeface="Microsoft Sans Serif" panose="020B0604020202020204" pitchFamily="34" charset="0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4AB88-2DEC-4279-BDF0-2E479A7A6A1E}" v="3" dt="2024-12-31T01:06:57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 Muhammad" userId="a50c5a49626fbc72" providerId="LiveId" clId="{6834AB88-2DEC-4279-BDF0-2E479A7A6A1E}"/>
    <pc:docChg chg="undo custSel delSld modSld modMainMaster">
      <pc:chgData name="Wali Muhammad" userId="a50c5a49626fbc72" providerId="LiveId" clId="{6834AB88-2DEC-4279-BDF0-2E479A7A6A1E}" dt="2024-12-31T01:07:45.654" v="622" actId="20577"/>
      <pc:docMkLst>
        <pc:docMk/>
      </pc:docMkLst>
      <pc:sldChg chg="delSp modSp mod modTransition">
        <pc:chgData name="Wali Muhammad" userId="a50c5a49626fbc72" providerId="LiveId" clId="{6834AB88-2DEC-4279-BDF0-2E479A7A6A1E}" dt="2024-12-31T01:05:19.841" v="456" actId="404"/>
        <pc:sldMkLst>
          <pc:docMk/>
          <pc:sldMk cId="0" sldId="256"/>
        </pc:sldMkLst>
        <pc:spChg chg="del">
          <ac:chgData name="Wali Muhammad" userId="a50c5a49626fbc72" providerId="LiveId" clId="{6834AB88-2DEC-4279-BDF0-2E479A7A6A1E}" dt="2024-12-25T16:46:48.613" v="17" actId="478"/>
          <ac:spMkLst>
            <pc:docMk/>
            <pc:sldMk cId="0" sldId="256"/>
            <ac:spMk id="6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6:47.223" v="16" actId="478"/>
          <ac:spMkLst>
            <pc:docMk/>
            <pc:sldMk cId="0" sldId="256"/>
            <ac:spMk id="7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6:43.035" v="14" actId="478"/>
          <ac:spMkLst>
            <pc:docMk/>
            <pc:sldMk cId="0" sldId="256"/>
            <ac:spMk id="8" creationId="{00000000-0000-0000-0000-000000000000}"/>
          </ac:spMkLst>
        </pc:spChg>
        <pc:spChg chg="mod">
          <ac:chgData name="Wali Muhammad" userId="a50c5a49626fbc72" providerId="LiveId" clId="{6834AB88-2DEC-4279-BDF0-2E479A7A6A1E}" dt="2024-12-31T01:05:19.841" v="456" actId="404"/>
          <ac:spMkLst>
            <pc:docMk/>
            <pc:sldMk cId="0" sldId="256"/>
            <ac:spMk id="10" creationId="{00000000-0000-0000-0000-000000000000}"/>
          </ac:spMkLst>
        </pc:spChg>
        <pc:spChg chg="mod">
          <ac:chgData name="Wali Muhammad" userId="a50c5a49626fbc72" providerId="LiveId" clId="{6834AB88-2DEC-4279-BDF0-2E479A7A6A1E}" dt="2024-12-31T01:05:01.763" v="438" actId="2057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Wali Muhammad" userId="a50c5a49626fbc72" providerId="LiveId" clId="{6834AB88-2DEC-4279-BDF0-2E479A7A6A1E}" dt="2024-12-25T16:48:39.865" v="190" actId="20577"/>
          <ac:spMkLst>
            <pc:docMk/>
            <pc:sldMk cId="0" sldId="256"/>
            <ac:spMk id="12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6:41.707" v="13" actId="478"/>
          <ac:spMkLst>
            <pc:docMk/>
            <pc:sldMk cId="0" sldId="256"/>
            <ac:spMk id="13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6:46.145" v="15" actId="478"/>
          <ac:spMkLst>
            <pc:docMk/>
            <pc:sldMk cId="0" sldId="256"/>
            <ac:spMk id="14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6:50.317" v="18" actId="478"/>
          <ac:spMkLst>
            <pc:docMk/>
            <pc:sldMk cId="0" sldId="256"/>
            <ac:spMk id="15" creationId="{00000000-0000-0000-0000-000000000000}"/>
          </ac:spMkLst>
        </pc:spChg>
      </pc:sldChg>
      <pc:sldChg chg="modSp mod modTransition">
        <pc:chgData name="Wali Muhammad" userId="a50c5a49626fbc72" providerId="LiveId" clId="{6834AB88-2DEC-4279-BDF0-2E479A7A6A1E}" dt="2024-12-26T20:48:09.847" v="386" actId="20577"/>
        <pc:sldMkLst>
          <pc:docMk/>
          <pc:sldMk cId="0" sldId="257"/>
        </pc:sldMkLst>
        <pc:spChg chg="mod">
          <ac:chgData name="Wali Muhammad" userId="a50c5a49626fbc72" providerId="LiveId" clId="{6834AB88-2DEC-4279-BDF0-2E479A7A6A1E}" dt="2024-12-26T20:45:57.967" v="224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Wali Muhammad" userId="a50c5a49626fbc72" providerId="LiveId" clId="{6834AB88-2DEC-4279-BDF0-2E479A7A6A1E}" dt="2024-12-26T20:46:27.634" v="272" actId="2057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Wali Muhammad" userId="a50c5a49626fbc72" providerId="LiveId" clId="{6834AB88-2DEC-4279-BDF0-2E479A7A6A1E}" dt="2024-12-26T20:46:38.877" v="280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Wali Muhammad" userId="a50c5a49626fbc72" providerId="LiveId" clId="{6834AB88-2DEC-4279-BDF0-2E479A7A6A1E}" dt="2024-12-26T20:46:49.410" v="293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Wali Muhammad" userId="a50c5a49626fbc72" providerId="LiveId" clId="{6834AB88-2DEC-4279-BDF0-2E479A7A6A1E}" dt="2024-12-26T20:46:57.991" v="308" actId="2057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Wali Muhammad" userId="a50c5a49626fbc72" providerId="LiveId" clId="{6834AB88-2DEC-4279-BDF0-2E479A7A6A1E}" dt="2024-12-26T20:47:42.501" v="362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Wali Muhammad" userId="a50c5a49626fbc72" providerId="LiveId" clId="{6834AB88-2DEC-4279-BDF0-2E479A7A6A1E}" dt="2024-12-26T20:47:34.845" v="349" actId="20577"/>
          <ac:spMkLst>
            <pc:docMk/>
            <pc:sldMk cId="0" sldId="257"/>
            <ac:spMk id="23" creationId="{00000000-0000-0000-0000-000000000000}"/>
          </ac:spMkLst>
        </pc:spChg>
        <pc:spChg chg="mod">
          <ac:chgData name="Wali Muhammad" userId="a50c5a49626fbc72" providerId="LiveId" clId="{6834AB88-2DEC-4279-BDF0-2E479A7A6A1E}" dt="2024-12-26T20:48:03.003" v="376" actId="2057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Wali Muhammad" userId="a50c5a49626fbc72" providerId="LiveId" clId="{6834AB88-2DEC-4279-BDF0-2E479A7A6A1E}" dt="2024-12-26T20:48:09.847" v="386" actId="20577"/>
          <ac:spMkLst>
            <pc:docMk/>
            <pc:sldMk cId="0" sldId="257"/>
            <ac:spMk id="27" creationId="{00000000-0000-0000-0000-000000000000}"/>
          </ac:spMkLst>
        </pc:spChg>
      </pc:sldChg>
      <pc:sldChg chg="delSp modSp mod modTransition">
        <pc:chgData name="Wali Muhammad" userId="a50c5a49626fbc72" providerId="LiveId" clId="{6834AB88-2DEC-4279-BDF0-2E479A7A6A1E}" dt="2024-12-31T01:05:55.107" v="484" actId="20577"/>
        <pc:sldMkLst>
          <pc:docMk/>
          <pc:sldMk cId="0" sldId="258"/>
        </pc:sldMkLst>
        <pc:spChg chg="mod">
          <ac:chgData name="Wali Muhammad" userId="a50c5a49626fbc72" providerId="LiveId" clId="{6834AB88-2DEC-4279-BDF0-2E479A7A6A1E}" dt="2024-12-31T01:05:55.107" v="484" actId="20577"/>
          <ac:spMkLst>
            <pc:docMk/>
            <pc:sldMk cId="0" sldId="258"/>
            <ac:spMk id="9" creationId="{00000000-0000-0000-0000-000000000000}"/>
          </ac:spMkLst>
        </pc:spChg>
        <pc:spChg chg="del">
          <ac:chgData name="Wali Muhammad" userId="a50c5a49626fbc72" providerId="LiveId" clId="{6834AB88-2DEC-4279-BDF0-2E479A7A6A1E}" dt="2024-12-26T20:49:34.027" v="388" actId="478"/>
          <ac:spMkLst>
            <pc:docMk/>
            <pc:sldMk cId="0" sldId="258"/>
            <ac:spMk id="11" creationId="{00000000-0000-0000-0000-000000000000}"/>
          </ac:spMkLst>
        </pc:spChg>
        <pc:grpChg chg="mod">
          <ac:chgData name="Wali Muhammad" userId="a50c5a49626fbc72" providerId="LiveId" clId="{6834AB88-2DEC-4279-BDF0-2E479A7A6A1E}" dt="2024-12-26T20:50:32.652" v="399" actId="1036"/>
          <ac:grpSpMkLst>
            <pc:docMk/>
            <pc:sldMk cId="0" sldId="258"/>
            <ac:grpSpMk id="4" creationId="{00000000-0000-0000-0000-000000000000}"/>
          </ac:grpSpMkLst>
        </pc:grpChg>
      </pc:sldChg>
      <pc:sldChg chg="modTransition">
        <pc:chgData name="Wali Muhammad" userId="a50c5a49626fbc72" providerId="LiveId" clId="{6834AB88-2DEC-4279-BDF0-2E479A7A6A1E}" dt="2024-12-25T16:49:52.929" v="210"/>
        <pc:sldMkLst>
          <pc:docMk/>
          <pc:sldMk cId="0" sldId="259"/>
        </pc:sldMkLst>
      </pc:sldChg>
      <pc:sldChg chg="modTransition">
        <pc:chgData name="Wali Muhammad" userId="a50c5a49626fbc72" providerId="LiveId" clId="{6834AB88-2DEC-4279-BDF0-2E479A7A6A1E}" dt="2024-12-25T16:49:52.929" v="210"/>
        <pc:sldMkLst>
          <pc:docMk/>
          <pc:sldMk cId="0" sldId="260"/>
        </pc:sldMkLst>
      </pc:sldChg>
      <pc:sldChg chg="addSp modSp mod modTransition">
        <pc:chgData name="Wali Muhammad" userId="a50c5a49626fbc72" providerId="LiveId" clId="{6834AB88-2DEC-4279-BDF0-2E479A7A6A1E}" dt="2024-12-31T01:07:45.654" v="622" actId="20577"/>
        <pc:sldMkLst>
          <pc:docMk/>
          <pc:sldMk cId="0" sldId="261"/>
        </pc:sldMkLst>
        <pc:spChg chg="mod">
          <ac:chgData name="Wali Muhammad" userId="a50c5a49626fbc72" providerId="LiveId" clId="{6834AB88-2DEC-4279-BDF0-2E479A7A6A1E}" dt="2024-12-31T01:06:57.919" v="485"/>
          <ac:spMkLst>
            <pc:docMk/>
            <pc:sldMk cId="0" sldId="261"/>
            <ac:spMk id="24" creationId="{17392BF0-1FA2-FB8C-0AD3-50264F59D62D}"/>
          </ac:spMkLst>
        </pc:spChg>
        <pc:spChg chg="mod">
          <ac:chgData name="Wali Muhammad" userId="a50c5a49626fbc72" providerId="LiveId" clId="{6834AB88-2DEC-4279-BDF0-2E479A7A6A1E}" dt="2024-12-31T01:06:57.919" v="485"/>
          <ac:spMkLst>
            <pc:docMk/>
            <pc:sldMk cId="0" sldId="261"/>
            <ac:spMk id="25" creationId="{EC374E3F-BE7E-EB93-2488-15406A35490A}"/>
          </ac:spMkLst>
        </pc:spChg>
        <pc:spChg chg="mod">
          <ac:chgData name="Wali Muhammad" userId="a50c5a49626fbc72" providerId="LiveId" clId="{6834AB88-2DEC-4279-BDF0-2E479A7A6A1E}" dt="2024-12-31T01:06:57.919" v="485"/>
          <ac:spMkLst>
            <pc:docMk/>
            <pc:sldMk cId="0" sldId="261"/>
            <ac:spMk id="27" creationId="{38CBB153-4138-0EE7-AB83-0AE8AA0EAAEA}"/>
          </ac:spMkLst>
        </pc:spChg>
        <pc:spChg chg="mod">
          <ac:chgData name="Wali Muhammad" userId="a50c5a49626fbc72" providerId="LiveId" clId="{6834AB88-2DEC-4279-BDF0-2E479A7A6A1E}" dt="2024-12-31T01:06:57.919" v="485"/>
          <ac:spMkLst>
            <pc:docMk/>
            <pc:sldMk cId="0" sldId="261"/>
            <ac:spMk id="29" creationId="{EDEC1E74-F132-F274-2677-33A9A8934119}"/>
          </ac:spMkLst>
        </pc:spChg>
        <pc:spChg chg="add mod">
          <ac:chgData name="Wali Muhammad" userId="a50c5a49626fbc72" providerId="LiveId" clId="{6834AB88-2DEC-4279-BDF0-2E479A7A6A1E}" dt="2024-12-31T01:07:12.873" v="545" actId="1036"/>
          <ac:spMkLst>
            <pc:docMk/>
            <pc:sldMk cId="0" sldId="261"/>
            <ac:spMk id="38" creationId="{63385832-580A-2AA2-2A51-C6D9A74C6D06}"/>
          </ac:spMkLst>
        </pc:spChg>
        <pc:spChg chg="add mod">
          <ac:chgData name="Wali Muhammad" userId="a50c5a49626fbc72" providerId="LiveId" clId="{6834AB88-2DEC-4279-BDF0-2E479A7A6A1E}" dt="2024-12-31T01:07:23.185" v="555" actId="20577"/>
          <ac:spMkLst>
            <pc:docMk/>
            <pc:sldMk cId="0" sldId="261"/>
            <ac:spMk id="40" creationId="{B18ACB07-6511-3823-53AB-C66044C2AFC9}"/>
          </ac:spMkLst>
        </pc:spChg>
        <pc:spChg chg="add mod">
          <ac:chgData name="Wali Muhammad" userId="a50c5a49626fbc72" providerId="LiveId" clId="{6834AB88-2DEC-4279-BDF0-2E479A7A6A1E}" dt="2024-12-31T01:07:45.654" v="622" actId="20577"/>
          <ac:spMkLst>
            <pc:docMk/>
            <pc:sldMk cId="0" sldId="261"/>
            <ac:spMk id="41" creationId="{1EFA57E9-0B06-5867-A089-416DFC084418}"/>
          </ac:spMkLst>
        </pc:spChg>
        <pc:grpChg chg="add mod">
          <ac:chgData name="Wali Muhammad" userId="a50c5a49626fbc72" providerId="LiveId" clId="{6834AB88-2DEC-4279-BDF0-2E479A7A6A1E}" dt="2024-12-31T01:07:12.873" v="545" actId="1036"/>
          <ac:grpSpMkLst>
            <pc:docMk/>
            <pc:sldMk cId="0" sldId="261"/>
            <ac:grpSpMk id="23" creationId="{507F211A-8EDE-E5CF-982C-58DF8F9771F5}"/>
          </ac:grpSpMkLst>
        </pc:grpChg>
        <pc:grpChg chg="add mod">
          <ac:chgData name="Wali Muhammad" userId="a50c5a49626fbc72" providerId="LiveId" clId="{6834AB88-2DEC-4279-BDF0-2E479A7A6A1E}" dt="2024-12-31T01:07:12.873" v="545" actId="1036"/>
          <ac:grpSpMkLst>
            <pc:docMk/>
            <pc:sldMk cId="0" sldId="261"/>
            <ac:grpSpMk id="26" creationId="{7026B121-897D-DA86-D0CA-9271AEAA3898}"/>
          </ac:grpSpMkLst>
        </pc:grpChg>
      </pc:sldChg>
      <pc:sldChg chg="modTransition">
        <pc:chgData name="Wali Muhammad" userId="a50c5a49626fbc72" providerId="LiveId" clId="{6834AB88-2DEC-4279-BDF0-2E479A7A6A1E}" dt="2024-12-25T16:49:52.929" v="210"/>
        <pc:sldMkLst>
          <pc:docMk/>
          <pc:sldMk cId="0" sldId="262"/>
        </pc:sldMkLst>
      </pc:sldChg>
      <pc:sldChg chg="modTransition">
        <pc:chgData name="Wali Muhammad" userId="a50c5a49626fbc72" providerId="LiveId" clId="{6834AB88-2DEC-4279-BDF0-2E479A7A6A1E}" dt="2024-12-25T16:49:52.929" v="210"/>
        <pc:sldMkLst>
          <pc:docMk/>
          <pc:sldMk cId="0" sldId="263"/>
        </pc:sldMkLst>
      </pc:sldChg>
      <pc:sldChg chg="modTransition">
        <pc:chgData name="Wali Muhammad" userId="a50c5a49626fbc72" providerId="LiveId" clId="{6834AB88-2DEC-4279-BDF0-2E479A7A6A1E}" dt="2024-12-25T16:49:52.929" v="210"/>
        <pc:sldMkLst>
          <pc:docMk/>
          <pc:sldMk cId="0" sldId="264"/>
        </pc:sldMkLst>
      </pc:sldChg>
      <pc:sldChg chg="modTransition">
        <pc:chgData name="Wali Muhammad" userId="a50c5a49626fbc72" providerId="LiveId" clId="{6834AB88-2DEC-4279-BDF0-2E479A7A6A1E}" dt="2024-12-25T16:49:52.929" v="210"/>
        <pc:sldMkLst>
          <pc:docMk/>
          <pc:sldMk cId="0" sldId="265"/>
        </pc:sldMkLst>
      </pc:sldChg>
      <pc:sldChg chg="modTransition">
        <pc:chgData name="Wali Muhammad" userId="a50c5a49626fbc72" providerId="LiveId" clId="{6834AB88-2DEC-4279-BDF0-2E479A7A6A1E}" dt="2024-12-25T16:49:52.929" v="210"/>
        <pc:sldMkLst>
          <pc:docMk/>
          <pc:sldMk cId="0" sldId="266"/>
        </pc:sldMkLst>
      </pc:sldChg>
      <pc:sldChg chg="modTransition">
        <pc:chgData name="Wali Muhammad" userId="a50c5a49626fbc72" providerId="LiveId" clId="{6834AB88-2DEC-4279-BDF0-2E479A7A6A1E}" dt="2024-12-25T16:49:52.929" v="210"/>
        <pc:sldMkLst>
          <pc:docMk/>
          <pc:sldMk cId="0" sldId="267"/>
        </pc:sldMkLst>
      </pc:sldChg>
      <pc:sldChg chg="modTransition">
        <pc:chgData name="Wali Muhammad" userId="a50c5a49626fbc72" providerId="LiveId" clId="{6834AB88-2DEC-4279-BDF0-2E479A7A6A1E}" dt="2024-12-25T16:49:52.929" v="210"/>
        <pc:sldMkLst>
          <pc:docMk/>
          <pc:sldMk cId="0" sldId="268"/>
        </pc:sldMkLst>
      </pc:sldChg>
      <pc:sldChg chg="del modTransition">
        <pc:chgData name="Wali Muhammad" userId="a50c5a49626fbc72" providerId="LiveId" clId="{6834AB88-2DEC-4279-BDF0-2E479A7A6A1E}" dt="2024-12-25T16:50:44.523" v="211" actId="47"/>
        <pc:sldMkLst>
          <pc:docMk/>
          <pc:sldMk cId="0" sldId="269"/>
        </pc:sldMkLst>
      </pc:sldChg>
      <pc:sldChg chg="delSp modSp mod modTransition">
        <pc:chgData name="Wali Muhammad" userId="a50c5a49626fbc72" providerId="LiveId" clId="{6834AB88-2DEC-4279-BDF0-2E479A7A6A1E}" dt="2024-12-25T16:49:52.929" v="210"/>
        <pc:sldMkLst>
          <pc:docMk/>
          <pc:sldMk cId="0" sldId="270"/>
        </pc:sldMkLst>
        <pc:spChg chg="del">
          <ac:chgData name="Wali Muhammad" userId="a50c5a49626fbc72" providerId="LiveId" clId="{6834AB88-2DEC-4279-BDF0-2E479A7A6A1E}" dt="2024-12-25T16:49:19.113" v="195" actId="478"/>
          <ac:spMkLst>
            <pc:docMk/>
            <pc:sldMk cId="0" sldId="270"/>
            <ac:spMk id="6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9:16.894" v="193" actId="478"/>
          <ac:spMkLst>
            <pc:docMk/>
            <pc:sldMk cId="0" sldId="270"/>
            <ac:spMk id="7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9:13.550" v="191" actId="478"/>
          <ac:spMkLst>
            <pc:docMk/>
            <pc:sldMk cId="0" sldId="270"/>
            <ac:spMk id="8" creationId="{00000000-0000-0000-0000-000000000000}"/>
          </ac:spMkLst>
        </pc:spChg>
        <pc:spChg chg="mod">
          <ac:chgData name="Wali Muhammad" userId="a50c5a49626fbc72" providerId="LiveId" clId="{6834AB88-2DEC-4279-BDF0-2E479A7A6A1E}" dt="2024-12-25T16:49:38.660" v="208" actId="20577"/>
          <ac:spMkLst>
            <pc:docMk/>
            <pc:sldMk cId="0" sldId="270"/>
            <ac:spMk id="11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9:24.425" v="197" actId="478"/>
          <ac:spMkLst>
            <pc:docMk/>
            <pc:sldMk cId="0" sldId="270"/>
            <ac:spMk id="12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9:15.441" v="192" actId="478"/>
          <ac:spMkLst>
            <pc:docMk/>
            <pc:sldMk cId="0" sldId="270"/>
            <ac:spMk id="13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9:18.222" v="194" actId="478"/>
          <ac:spMkLst>
            <pc:docMk/>
            <pc:sldMk cId="0" sldId="270"/>
            <ac:spMk id="14" creationId="{00000000-0000-0000-0000-000000000000}"/>
          </ac:spMkLst>
        </pc:spChg>
        <pc:spChg chg="del">
          <ac:chgData name="Wali Muhammad" userId="a50c5a49626fbc72" providerId="LiveId" clId="{6834AB88-2DEC-4279-BDF0-2E479A7A6A1E}" dt="2024-12-25T16:49:21.191" v="196" actId="478"/>
          <ac:spMkLst>
            <pc:docMk/>
            <pc:sldMk cId="0" sldId="270"/>
            <ac:spMk id="15" creationId="{00000000-0000-0000-0000-000000000000}"/>
          </ac:spMkLst>
        </pc:spChg>
      </pc:sldChg>
      <pc:sldMasterChg chg="modTransition modSldLayout">
        <pc:chgData name="Wali Muhammad" userId="a50c5a49626fbc72" providerId="LiveId" clId="{6834AB88-2DEC-4279-BDF0-2E479A7A6A1E}" dt="2024-12-25T16:49:52.929" v="210"/>
        <pc:sldMasterMkLst>
          <pc:docMk/>
          <pc:sldMasterMk cId="0" sldId="2147483648"/>
        </pc:sldMasterMkLst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Wali Muhammad" userId="a50c5a49626fbc72" providerId="LiveId" clId="{6834AB88-2DEC-4279-BDF0-2E479A7A6A1E}" dt="2024-12-25T16:49:52.929" v="210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Wali Muhammad" userId="a50c5a49626fbc72" providerId="Windows Live" clId="Web-{3ECC7088-221D-65D8-087E-C1F9105F691A}"/>
    <pc:docChg chg="addSld delSld modSld sldOrd">
      <pc:chgData name="Wali Muhammad" userId="a50c5a49626fbc72" providerId="Windows Live" clId="Web-{3ECC7088-221D-65D8-087E-C1F9105F691A}" dt="2024-12-27T04:19:00.420" v="401" actId="20577"/>
      <pc:docMkLst>
        <pc:docMk/>
      </pc:docMkLst>
      <pc:sldChg chg="modSp">
        <pc:chgData name="Wali Muhammad" userId="a50c5a49626fbc72" providerId="Windows Live" clId="Web-{3ECC7088-221D-65D8-087E-C1F9105F691A}" dt="2024-12-27T04:19:00.420" v="401" actId="20577"/>
        <pc:sldMkLst>
          <pc:docMk/>
          <pc:sldMk cId="0" sldId="256"/>
        </pc:sldMkLst>
        <pc:spChg chg="mod">
          <ac:chgData name="Wali Muhammad" userId="a50c5a49626fbc72" providerId="Windows Live" clId="Web-{3ECC7088-221D-65D8-087E-C1F9105F691A}" dt="2024-12-27T04:19:00.420" v="401" actId="20577"/>
          <ac:spMkLst>
            <pc:docMk/>
            <pc:sldMk cId="0" sldId="256"/>
            <ac:spMk id="12" creationId="{00000000-0000-0000-0000-000000000000}"/>
          </ac:spMkLst>
        </pc:spChg>
      </pc:sldChg>
      <pc:sldChg chg="del">
        <pc:chgData name="Wali Muhammad" userId="a50c5a49626fbc72" providerId="Windows Live" clId="Web-{3ECC7088-221D-65D8-087E-C1F9105F691A}" dt="2024-12-27T03:51:30.097" v="0"/>
        <pc:sldMkLst>
          <pc:docMk/>
          <pc:sldMk cId="0" sldId="259"/>
        </pc:sldMkLst>
      </pc:sldChg>
      <pc:sldChg chg="addSp delSp modSp">
        <pc:chgData name="Wali Muhammad" userId="a50c5a49626fbc72" providerId="Windows Live" clId="Web-{3ECC7088-221D-65D8-087E-C1F9105F691A}" dt="2024-12-27T04:18:48.310" v="399" actId="14100"/>
        <pc:sldMkLst>
          <pc:docMk/>
          <pc:sldMk cId="0" sldId="260"/>
        </pc:sldMkLst>
        <pc:spChg chg="mod">
          <ac:chgData name="Wali Muhammad" userId="a50c5a49626fbc72" providerId="Windows Live" clId="Web-{3ECC7088-221D-65D8-087E-C1F9105F691A}" dt="2024-12-27T04:14:50.489" v="352" actId="1076"/>
          <ac:spMkLst>
            <pc:docMk/>
            <pc:sldMk cId="0" sldId="260"/>
            <ac:spMk id="3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7:52.938" v="75"/>
          <ac:spMkLst>
            <pc:docMk/>
            <pc:sldMk cId="0" sldId="260"/>
            <ac:spMk id="4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7:50.579" v="74"/>
          <ac:spMkLst>
            <pc:docMk/>
            <pc:sldMk cId="0" sldId="260"/>
            <ac:spMk id="5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8:02.204" v="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8:03.407" v="79"/>
          <ac:spMkLst>
            <pc:docMk/>
            <pc:sldMk cId="0" sldId="260"/>
            <ac:spMk id="7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7:49.141" v="73"/>
          <ac:spMkLst>
            <pc:docMk/>
            <pc:sldMk cId="0" sldId="260"/>
            <ac:spMk id="8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8:11.439" v="82"/>
          <ac:spMkLst>
            <pc:docMk/>
            <pc:sldMk cId="0" sldId="260"/>
            <ac:spMk id="9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8:12.548" v="83"/>
          <ac:spMkLst>
            <pc:docMk/>
            <pc:sldMk cId="0" sldId="260"/>
            <ac:spMk id="10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7:56.579" v="76"/>
          <ac:spMkLst>
            <pc:docMk/>
            <pc:sldMk cId="0" sldId="260"/>
            <ac:spMk id="11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7:59.360" v="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3:58:24.908" v="90" actId="1076"/>
          <ac:spMkLst>
            <pc:docMk/>
            <pc:sldMk cId="0" sldId="260"/>
            <ac:spMk id="13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8:05.736" v="80"/>
          <ac:spMkLst>
            <pc:docMk/>
            <pc:sldMk cId="0" sldId="260"/>
            <ac:spMk id="14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8:08.533" v="81"/>
          <ac:spMkLst>
            <pc:docMk/>
            <pc:sldMk cId="0" sldId="260"/>
            <ac:spMk id="15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8:15.283" v="84"/>
          <ac:spMkLst>
            <pc:docMk/>
            <pc:sldMk cId="0" sldId="260"/>
            <ac:spMk id="16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8:18.095" v="85"/>
          <ac:spMkLst>
            <pc:docMk/>
            <pc:sldMk cId="0" sldId="260"/>
            <ac:spMk id="17" creationId="{00000000-0000-0000-0000-000000000000}"/>
          </ac:spMkLst>
        </pc:spChg>
        <pc:picChg chg="add mod">
          <ac:chgData name="Wali Muhammad" userId="a50c5a49626fbc72" providerId="Windows Live" clId="Web-{3ECC7088-221D-65D8-087E-C1F9105F691A}" dt="2024-12-27T04:18:48.310" v="399" actId="14100"/>
          <ac:picMkLst>
            <pc:docMk/>
            <pc:sldMk cId="0" sldId="260"/>
            <ac:picMk id="18" creationId="{2279E731-7680-5F5E-FC2B-801C698C896F}"/>
          </ac:picMkLst>
        </pc:picChg>
      </pc:sldChg>
      <pc:sldChg chg="delSp modSp ord">
        <pc:chgData name="Wali Muhammad" userId="a50c5a49626fbc72" providerId="Windows Live" clId="Web-{3ECC7088-221D-65D8-087E-C1F9105F691A}" dt="2024-12-27T04:05:04.469" v="221"/>
        <pc:sldMkLst>
          <pc:docMk/>
          <pc:sldMk cId="0" sldId="261"/>
        </pc:sldMkLst>
        <pc:spChg chg="del topLvl">
          <ac:chgData name="Wali Muhammad" userId="a50c5a49626fbc72" providerId="Windows Live" clId="Web-{3ECC7088-221D-65D8-087E-C1F9105F691A}" dt="2024-12-27T04:03:10.559" v="215"/>
          <ac:spMkLst>
            <pc:docMk/>
            <pc:sldMk cId="0" sldId="261"/>
            <ac:spMk id="27" creationId="{00000000-0000-0000-0000-000000000000}"/>
          </ac:spMkLst>
        </pc:spChg>
        <pc:spChg chg="topLvl">
          <ac:chgData name="Wali Muhammad" userId="a50c5a49626fbc72" providerId="Windows Live" clId="Web-{3ECC7088-221D-65D8-087E-C1F9105F691A}" dt="2024-12-27T04:03:10.559" v="215"/>
          <ac:spMkLst>
            <pc:docMk/>
            <pc:sldMk cId="0" sldId="261"/>
            <ac:spMk id="28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4:03:06.980" v="214"/>
          <ac:spMkLst>
            <pc:docMk/>
            <pc:sldMk cId="0" sldId="261"/>
            <ac:spMk id="29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3:58:55.659" v="119" actId="20577"/>
          <ac:spMkLst>
            <pc:docMk/>
            <pc:sldMk cId="0" sldId="261"/>
            <ac:spMk id="31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3:59:09.753" v="139" actId="20577"/>
          <ac:spMkLst>
            <pc:docMk/>
            <pc:sldMk cId="0" sldId="261"/>
            <ac:spMk id="32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3:57:35.953" v="71" actId="20577"/>
          <ac:spMkLst>
            <pc:docMk/>
            <pc:sldMk cId="0" sldId="261"/>
            <ac:spMk id="33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3:59:25.832" v="151" actId="20577"/>
          <ac:spMkLst>
            <pc:docMk/>
            <pc:sldMk cId="0" sldId="261"/>
            <ac:spMk id="34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3:59:57.614" v="172" actId="20577"/>
          <ac:spMkLst>
            <pc:docMk/>
            <pc:sldMk cId="0" sldId="261"/>
            <ac:spMk id="35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4:00:19.178" v="181" actId="20577"/>
          <ac:spMkLst>
            <pc:docMk/>
            <pc:sldMk cId="0" sldId="261"/>
            <ac:spMk id="36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4:01:00.710" v="203" actId="20577"/>
          <ac:spMkLst>
            <pc:docMk/>
            <pc:sldMk cId="0" sldId="261"/>
            <ac:spMk id="37" creationId="{00000000-0000-0000-0000-000000000000}"/>
          </ac:spMkLst>
        </pc:spChg>
        <pc:spChg chg="del mod">
          <ac:chgData name="Wali Muhammad" userId="a50c5a49626fbc72" providerId="Windows Live" clId="Web-{3ECC7088-221D-65D8-087E-C1F9105F691A}" dt="2024-12-27T04:03:02.215" v="212"/>
          <ac:spMkLst>
            <pc:docMk/>
            <pc:sldMk cId="0" sldId="261"/>
            <ac:spMk id="38" creationId="{00000000-0000-0000-0000-000000000000}"/>
          </ac:spMkLst>
        </pc:spChg>
        <pc:grpChg chg="del">
          <ac:chgData name="Wali Muhammad" userId="a50c5a49626fbc72" providerId="Windows Live" clId="Web-{3ECC7088-221D-65D8-087E-C1F9105F691A}" dt="2024-12-27T04:03:04.512" v="213"/>
          <ac:grpSpMkLst>
            <pc:docMk/>
            <pc:sldMk cId="0" sldId="261"/>
            <ac:grpSpMk id="23" creationId="{00000000-0000-0000-0000-000000000000}"/>
          </ac:grpSpMkLst>
        </pc:grpChg>
        <pc:grpChg chg="del">
          <ac:chgData name="Wali Muhammad" userId="a50c5a49626fbc72" providerId="Windows Live" clId="Web-{3ECC7088-221D-65D8-087E-C1F9105F691A}" dt="2024-12-27T04:03:10.559" v="215"/>
          <ac:grpSpMkLst>
            <pc:docMk/>
            <pc:sldMk cId="0" sldId="261"/>
            <ac:grpSpMk id="26" creationId="{00000000-0000-0000-0000-000000000000}"/>
          </ac:grpSpMkLst>
        </pc:grpChg>
      </pc:sldChg>
      <pc:sldChg chg="del">
        <pc:chgData name="Wali Muhammad" userId="a50c5a49626fbc72" providerId="Windows Live" clId="Web-{3ECC7088-221D-65D8-087E-C1F9105F691A}" dt="2024-12-27T04:06:48.113" v="239"/>
        <pc:sldMkLst>
          <pc:docMk/>
          <pc:sldMk cId="0" sldId="262"/>
        </pc:sldMkLst>
      </pc:sldChg>
      <pc:sldChg chg="modSp">
        <pc:chgData name="Wali Muhammad" userId="a50c5a49626fbc72" providerId="Windows Live" clId="Web-{3ECC7088-221D-65D8-087E-C1F9105F691A}" dt="2024-12-27T04:14:12.269" v="351" actId="20577"/>
        <pc:sldMkLst>
          <pc:docMk/>
          <pc:sldMk cId="0" sldId="263"/>
        </pc:sldMkLst>
        <pc:spChg chg="mod">
          <ac:chgData name="Wali Muhammad" userId="a50c5a49626fbc72" providerId="Windows Live" clId="Web-{3ECC7088-221D-65D8-087E-C1F9105F691A}" dt="2024-12-27T04:08:56.399" v="250" actId="20577"/>
          <ac:spMkLst>
            <pc:docMk/>
            <pc:sldMk cId="0" sldId="263"/>
            <ac:spMk id="22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4:14:12.269" v="351" actId="20577"/>
          <ac:spMkLst>
            <pc:docMk/>
            <pc:sldMk cId="0" sldId="263"/>
            <ac:spMk id="23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4:11:51.921" v="316" actId="20577"/>
          <ac:spMkLst>
            <pc:docMk/>
            <pc:sldMk cId="0" sldId="263"/>
            <ac:spMk id="24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4:14:08.097" v="350" actId="20577"/>
          <ac:spMkLst>
            <pc:docMk/>
            <pc:sldMk cId="0" sldId="263"/>
            <ac:spMk id="25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4:04:29.296" v="219" actId="20577"/>
          <ac:spMkLst>
            <pc:docMk/>
            <pc:sldMk cId="0" sldId="263"/>
            <ac:spMk id="27" creationId="{00000000-0000-0000-0000-000000000000}"/>
          </ac:spMkLst>
        </pc:spChg>
      </pc:sldChg>
      <pc:sldChg chg="del">
        <pc:chgData name="Wali Muhammad" userId="a50c5a49626fbc72" providerId="Windows Live" clId="Web-{3ECC7088-221D-65D8-087E-C1F9105F691A}" dt="2024-12-27T04:06:52.863" v="240"/>
        <pc:sldMkLst>
          <pc:docMk/>
          <pc:sldMk cId="0" sldId="264"/>
        </pc:sldMkLst>
      </pc:sldChg>
      <pc:sldChg chg="del">
        <pc:chgData name="Wali Muhammad" userId="a50c5a49626fbc72" providerId="Windows Live" clId="Web-{3ECC7088-221D-65D8-087E-C1F9105F691A}" dt="2024-12-27T04:06:56.238" v="241"/>
        <pc:sldMkLst>
          <pc:docMk/>
          <pc:sldMk cId="0" sldId="265"/>
        </pc:sldMkLst>
      </pc:sldChg>
      <pc:sldChg chg="del">
        <pc:chgData name="Wali Muhammad" userId="a50c5a49626fbc72" providerId="Windows Live" clId="Web-{3ECC7088-221D-65D8-087E-C1F9105F691A}" dt="2024-12-27T04:08:32.679" v="242"/>
        <pc:sldMkLst>
          <pc:docMk/>
          <pc:sldMk cId="0" sldId="266"/>
        </pc:sldMkLst>
      </pc:sldChg>
      <pc:sldChg chg="del">
        <pc:chgData name="Wali Muhammad" userId="a50c5a49626fbc72" providerId="Windows Live" clId="Web-{3ECC7088-221D-65D8-087E-C1F9105F691A}" dt="2024-12-27T04:08:32.773" v="243"/>
        <pc:sldMkLst>
          <pc:docMk/>
          <pc:sldMk cId="0" sldId="267"/>
        </pc:sldMkLst>
      </pc:sldChg>
      <pc:sldChg chg="del">
        <pc:chgData name="Wali Muhammad" userId="a50c5a49626fbc72" providerId="Windows Live" clId="Web-{3ECC7088-221D-65D8-087E-C1F9105F691A}" dt="2024-12-27T04:08:32.789" v="244"/>
        <pc:sldMkLst>
          <pc:docMk/>
          <pc:sldMk cId="0" sldId="268"/>
        </pc:sldMkLst>
      </pc:sldChg>
      <pc:sldChg chg="addSp delSp modSp add replId">
        <pc:chgData name="Wali Muhammad" userId="a50c5a49626fbc72" providerId="Windows Live" clId="Web-{3ECC7088-221D-65D8-087E-C1F9105F691A}" dt="2024-12-27T03:55:43.387" v="46" actId="1076"/>
        <pc:sldMkLst>
          <pc:docMk/>
          <pc:sldMk cId="1951037847" sldId="271"/>
        </pc:sldMkLst>
        <pc:spChg chg="mod">
          <ac:chgData name="Wali Muhammad" userId="a50c5a49626fbc72" providerId="Windows Live" clId="Web-{3ECC7088-221D-65D8-087E-C1F9105F691A}" dt="2024-12-27T03:55:43.387" v="46" actId="1076"/>
          <ac:spMkLst>
            <pc:docMk/>
            <pc:sldMk cId="1951037847" sldId="271"/>
            <ac:spMk id="7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3:55:40.043" v="45" actId="1076"/>
          <ac:spMkLst>
            <pc:docMk/>
            <pc:sldMk cId="1951037847" sldId="271"/>
            <ac:spMk id="8" creationId="{00000000-0000-0000-0000-000000000000}"/>
          </ac:spMkLst>
        </pc:spChg>
        <pc:spChg chg="add del mod">
          <ac:chgData name="Wali Muhammad" userId="a50c5a49626fbc72" providerId="Windows Live" clId="Web-{3ECC7088-221D-65D8-087E-C1F9105F691A}" dt="2024-12-27T03:55:20.058" v="42" actId="20577"/>
          <ac:spMkLst>
            <pc:docMk/>
            <pc:sldMk cId="1951037847" sldId="271"/>
            <ac:spMk id="9" creationId="{00000000-0000-0000-0000-000000000000}"/>
          </ac:spMkLst>
        </pc:spChg>
        <pc:spChg chg="mod">
          <ac:chgData name="Wali Muhammad" userId="a50c5a49626fbc72" providerId="Windows Live" clId="Web-{3ECC7088-221D-65D8-087E-C1F9105F691A}" dt="2024-12-27T03:55:06.057" v="40" actId="20577"/>
          <ac:spMkLst>
            <pc:docMk/>
            <pc:sldMk cId="1951037847" sldId="271"/>
            <ac:spMk id="10" creationId="{00000000-0000-0000-0000-000000000000}"/>
          </ac:spMkLst>
        </pc:spChg>
        <pc:grpChg chg="del">
          <ac:chgData name="Wali Muhammad" userId="a50c5a49626fbc72" providerId="Windows Live" clId="Web-{3ECC7088-221D-65D8-087E-C1F9105F691A}" dt="2024-12-27T03:52:06.879" v="3"/>
          <ac:grpSpMkLst>
            <pc:docMk/>
            <pc:sldMk cId="1951037847" sldId="271"/>
            <ac:grpSpMk id="2" creationId="{00000000-0000-0000-0000-000000000000}"/>
          </ac:grpSpMkLst>
        </pc:grpChg>
        <pc:grpChg chg="mod">
          <ac:chgData name="Wali Muhammad" userId="a50c5a49626fbc72" providerId="Windows Live" clId="Web-{3ECC7088-221D-65D8-087E-C1F9105F691A}" dt="2024-12-27T03:55:35.496" v="44" actId="1076"/>
          <ac:grpSpMkLst>
            <pc:docMk/>
            <pc:sldMk cId="1951037847" sldId="271"/>
            <ac:grpSpMk id="4" creationId="{00000000-0000-0000-0000-000000000000}"/>
          </ac:grpSpMkLst>
        </pc:grpChg>
      </pc:sldChg>
      <pc:sldChg chg="addSp delSp modSp add replId">
        <pc:chgData name="Wali Muhammad" userId="a50c5a49626fbc72" providerId="Windows Live" clId="Web-{3ECC7088-221D-65D8-087E-C1F9105F691A}" dt="2024-12-27T04:12:49.329" v="322" actId="1076"/>
        <pc:sldMkLst>
          <pc:docMk/>
          <pc:sldMk cId="1231333568" sldId="272"/>
        </pc:sldMkLst>
        <pc:spChg chg="del">
          <ac:chgData name="Wali Muhammad" userId="a50c5a49626fbc72" providerId="Windows Live" clId="Web-{3ECC7088-221D-65D8-087E-C1F9105F691A}" dt="2024-12-27T04:06:02.205" v="232"/>
          <ac:spMkLst>
            <pc:docMk/>
            <pc:sldMk cId="1231333568" sldId="272"/>
            <ac:spMk id="2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4:06:04.252" v="233"/>
          <ac:spMkLst>
            <pc:docMk/>
            <pc:sldMk cId="1231333568" sldId="272"/>
            <ac:spMk id="3" creationId="{00000000-0000-0000-0000-000000000000}"/>
          </ac:spMkLst>
        </pc:spChg>
        <pc:spChg chg="add mod">
          <ac:chgData name="Wali Muhammad" userId="a50c5a49626fbc72" providerId="Windows Live" clId="Web-{3ECC7088-221D-65D8-087E-C1F9105F691A}" dt="2024-12-27T04:12:49.329" v="322" actId="1076"/>
          <ac:spMkLst>
            <pc:docMk/>
            <pc:sldMk cId="1231333568" sldId="272"/>
            <ac:spMk id="5" creationId="{5CDE63F0-5C12-C529-0EEC-AFBA7E85C3E7}"/>
          </ac:spMkLst>
        </pc:spChg>
        <pc:spChg chg="add mod">
          <ac:chgData name="Wali Muhammad" userId="a50c5a49626fbc72" providerId="Windows Live" clId="Web-{3ECC7088-221D-65D8-087E-C1F9105F691A}" dt="2024-12-27T04:06:22.550" v="237" actId="1076"/>
          <ac:spMkLst>
            <pc:docMk/>
            <pc:sldMk cId="1231333568" sldId="272"/>
            <ac:spMk id="7" creationId="{219233AD-F3D9-A710-9D3A-734CA499A57E}"/>
          </ac:spMkLst>
        </pc:spChg>
        <pc:spChg chg="mod">
          <ac:chgData name="Wali Muhammad" userId="a50c5a49626fbc72" providerId="Windows Live" clId="Web-{3ECC7088-221D-65D8-087E-C1F9105F691A}" dt="2024-12-27T04:05:12.125" v="231" actId="20577"/>
          <ac:spMkLst>
            <pc:docMk/>
            <pc:sldMk cId="1231333568" sldId="272"/>
            <ac:spMk id="13" creationId="{00000000-0000-0000-0000-000000000000}"/>
          </ac:spMkLst>
        </pc:spChg>
        <pc:picChg chg="add mod">
          <ac:chgData name="Wali Muhammad" userId="a50c5a49626fbc72" providerId="Windows Live" clId="Web-{3ECC7088-221D-65D8-087E-C1F9105F691A}" dt="2024-12-27T04:12:39.704" v="320" actId="14100"/>
          <ac:picMkLst>
            <pc:docMk/>
            <pc:sldMk cId="1231333568" sldId="272"/>
            <ac:picMk id="8" creationId="{ADEBB8E7-0338-C354-4321-A3FC157A8362}"/>
          </ac:picMkLst>
        </pc:picChg>
      </pc:sldChg>
      <pc:sldChg chg="delSp modSp add del replId">
        <pc:chgData name="Wali Muhammad" userId="a50c5a49626fbc72" providerId="Windows Live" clId="Web-{3ECC7088-221D-65D8-087E-C1F9105F691A}" dt="2024-12-27T03:57:43.266" v="72"/>
        <pc:sldMkLst>
          <pc:docMk/>
          <pc:sldMk cId="2459538140" sldId="272"/>
        </pc:sldMkLst>
        <pc:spChg chg="mod">
          <ac:chgData name="Wali Muhammad" userId="a50c5a49626fbc72" providerId="Windows Live" clId="Web-{3ECC7088-221D-65D8-087E-C1F9105F691A}" dt="2024-12-27T03:55:58.966" v="50" actId="1076"/>
          <ac:spMkLst>
            <pc:docMk/>
            <pc:sldMk cId="2459538140" sldId="272"/>
            <ac:spMk id="8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5:53.481" v="48"/>
          <ac:spMkLst>
            <pc:docMk/>
            <pc:sldMk cId="2459538140" sldId="272"/>
            <ac:spMk id="9" creationId="{00000000-0000-0000-0000-000000000000}"/>
          </ac:spMkLst>
        </pc:spChg>
        <pc:spChg chg="del">
          <ac:chgData name="Wali Muhammad" userId="a50c5a49626fbc72" providerId="Windows Live" clId="Web-{3ECC7088-221D-65D8-087E-C1F9105F691A}" dt="2024-12-27T03:55:50.168" v="47"/>
          <ac:spMkLst>
            <pc:docMk/>
            <pc:sldMk cId="2459538140" sldId="272"/>
            <ac:spMk id="10" creationId="{00000000-0000-0000-0000-000000000000}"/>
          </ac:spMkLst>
        </pc:spChg>
        <pc:grpChg chg="del">
          <ac:chgData name="Wali Muhammad" userId="a50c5a49626fbc72" providerId="Windows Live" clId="Web-{3ECC7088-221D-65D8-087E-C1F9105F691A}" dt="2024-12-27T03:55:55.684" v="49"/>
          <ac:grpSpMkLst>
            <pc:docMk/>
            <pc:sldMk cId="2459538140" sldId="272"/>
            <ac:grpSpMk id="4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397C3-17CF-42C1-BABC-648B6E319C17}" type="datetimeFigureOut">
              <a:rPr lang="en-PK" smtClean="0"/>
              <a:t>31/12/2024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31867-0989-4946-BF9A-1EBE6FFD22A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2652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31867-0989-4946-BF9A-1EBE6FFD22A5}" type="slidenum">
              <a:rPr lang="en-PK" smtClean="0"/>
              <a:t>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8202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75491" y="0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928665" y="2413563"/>
            <a:ext cx="11411477" cy="402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21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Finance Tracking App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6669" y="882426"/>
            <a:ext cx="3755168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SPM 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8665" y="6833868"/>
            <a:ext cx="7762921" cy="2856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Muhammad Labeeb Tariq	2021-SE-15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Numan Ahmad	 		2021-SE-24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Wali Muhammad			2021-SE-39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Numan Danish			2021-SE-49</a:t>
            </a:r>
            <a:endParaRPr lang="en-US" sz="3200" dirty="0">
              <a:solidFill>
                <a:srgbClr val="E5E1DA"/>
              </a:solidFill>
              <a:latin typeface="Poppins"/>
              <a:ea typeface="Poppins"/>
              <a:cs typeface="Poppins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Farjad Waseem			2021-SE-56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4977667" y="183907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725985" y="713019"/>
            <a:ext cx="7273915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TODAY'S 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4052" y="3934895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052" y="5073670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 Scope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4052" y="6210320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Work Breakdown Structure (WBS)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4052" y="7346970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Planning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4052" y="8483621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Risk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1293" y="3935958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Risk Management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22767" y="3935958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1293" y="5074733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2767" y="50747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21293" y="6211383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Gantt Chart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22767" y="62113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1293" y="7348033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Future Updates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22767" y="73480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21293" y="8484683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22767" y="84846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3875" y="0"/>
            <a:ext cx="6904125" cy="10287000"/>
            <a:chOff x="0" y="0"/>
            <a:chExt cx="950116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0116" cy="1415652"/>
            </a:xfrm>
            <a:custGeom>
              <a:avLst/>
              <a:gdLst/>
              <a:ahLst/>
              <a:cxnLst/>
              <a:rect l="l" t="t" r="r" b="b"/>
              <a:pathLst>
                <a:path w="950116" h="1415652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3"/>
              <a:stretch>
                <a:fillRect t="-9244" r="-844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502049"/>
            <a:ext cx="12577332" cy="8137251"/>
            <a:chOff x="0" y="0"/>
            <a:chExt cx="3312548" cy="214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0212631" y="3782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2339023" y="3924300"/>
            <a:ext cx="10041836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rgbClr val="F8FAFF"/>
                </a:solidFill>
                <a:effectLst/>
                <a:latin typeface="Inter"/>
              </a:rPr>
              <a:t>Problem Statement: Difficulty in managing personal finances effectively.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3200" b="1" i="0" dirty="0">
              <a:solidFill>
                <a:srgbClr val="F8FAFF"/>
              </a:solidFill>
              <a:effectLst/>
              <a:latin typeface="Inter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rgbClr val="F8FAFF"/>
                </a:solidFill>
                <a:effectLst/>
                <a:latin typeface="Inter"/>
              </a:rPr>
              <a:t>Solution: A mobile app to track expenses, create budgets, and monitor savings.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3200" b="1" i="0" dirty="0">
              <a:solidFill>
                <a:srgbClr val="F8FAFF"/>
              </a:solidFill>
              <a:effectLst/>
              <a:latin typeface="Inter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rgbClr val="F8FAFF"/>
                </a:solidFill>
                <a:effectLst/>
                <a:latin typeface="Inter"/>
              </a:rPr>
              <a:t>Objective: To develop a </a:t>
            </a:r>
            <a:r>
              <a:rPr lang="en-GB" sz="3200" b="1" dirty="0">
                <a:solidFill>
                  <a:srgbClr val="F8FAFF"/>
                </a:solidFill>
                <a:latin typeface="Inter"/>
              </a:rPr>
              <a:t>easy to use</a:t>
            </a:r>
            <a:r>
              <a:rPr lang="en-GB" sz="3200" b="1" i="0" dirty="0">
                <a:solidFill>
                  <a:srgbClr val="F8FAFF"/>
                </a:solidFill>
                <a:effectLst/>
                <a:latin typeface="Inter"/>
              </a:rPr>
              <a:t> and secure personal finance management app.</a:t>
            </a:r>
            <a:endParaRPr lang="en-GB" sz="3200" b="0" i="0" dirty="0">
              <a:solidFill>
                <a:srgbClr val="F8FAFF"/>
              </a:solidFill>
              <a:effectLst/>
              <a:latin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39023" y="2285225"/>
            <a:ext cx="8043479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879181" y="1073424"/>
            <a:ext cx="12577332" cy="8137251"/>
            <a:chOff x="0" y="0"/>
            <a:chExt cx="3312548" cy="214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626729" flipH="1">
            <a:off x="-5966129" y="73205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6191950" y="3021477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6146642" y="3674269"/>
            <a:ext cx="10041836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F8FAFF"/>
              </a:solidFill>
              <a:latin typeface="Inter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Initiation: Defining scope, feasibility study, and team assembly.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F8FAFF"/>
              </a:solidFill>
              <a:latin typeface="Inter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Planning: Scheduling, resource allocation, and risk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F8FAFF"/>
              </a:solidFill>
              <a:latin typeface="Inter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Execution</a:t>
            </a:r>
            <a:r>
              <a:rPr lang="en-GB" sz="2400" b="1" i="0" dirty="0">
                <a:solidFill>
                  <a:srgbClr val="F8FAFF"/>
                </a:solidFill>
                <a:effectLst/>
                <a:latin typeface="Inter"/>
                <a:cs typeface="Times New Roman"/>
              </a:rPr>
              <a:t>: </a:t>
            </a: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Development, testing, and feedback collection</a:t>
            </a:r>
            <a:r>
              <a:rPr lang="en-GB" sz="2400" b="1" i="0" dirty="0">
                <a:solidFill>
                  <a:srgbClr val="F8FAFF"/>
                </a:solidFill>
                <a:effectLst/>
                <a:latin typeface="Inter"/>
                <a:cs typeface="Times New Roman"/>
              </a:rPr>
              <a:t>.</a:t>
            </a:r>
            <a:endParaRPr lang="en-GB" sz="2400" b="1" dirty="0">
              <a:solidFill>
                <a:srgbClr val="F8FAFF"/>
              </a:solidFill>
              <a:latin typeface="Inter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400" b="1" i="0" dirty="0">
              <a:solidFill>
                <a:srgbClr val="F8FAFF"/>
              </a:solidFill>
              <a:effectLst/>
              <a:latin typeface="Inter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Control</a:t>
            </a:r>
            <a:r>
              <a:rPr lang="en-GB" sz="2400" b="1" i="0" dirty="0">
                <a:solidFill>
                  <a:srgbClr val="F8FAFF"/>
                </a:solidFill>
                <a:effectLst/>
                <a:latin typeface="Inter"/>
                <a:cs typeface="Times New Roman"/>
              </a:rPr>
              <a:t>: </a:t>
            </a: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Quality checks</a:t>
            </a:r>
            <a:r>
              <a:rPr lang="en-GB" sz="2400" b="1" i="0" dirty="0">
                <a:solidFill>
                  <a:srgbClr val="F8FAFF"/>
                </a:solidFill>
                <a:effectLst/>
                <a:latin typeface="Inter"/>
                <a:cs typeface="Times New Roman"/>
              </a:rPr>
              <a:t>, </a:t>
            </a: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issue resolution</a:t>
            </a:r>
            <a:r>
              <a:rPr lang="en-GB" sz="2400" b="1" i="0" dirty="0">
                <a:solidFill>
                  <a:srgbClr val="F8FAFF"/>
                </a:solidFill>
                <a:effectLst/>
                <a:latin typeface="Inter"/>
                <a:cs typeface="Times New Roman"/>
              </a:rPr>
              <a:t>, and </a:t>
            </a: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stakeholder communication</a:t>
            </a:r>
            <a:r>
              <a:rPr lang="en-GB" sz="2400" b="1" i="0" dirty="0">
                <a:solidFill>
                  <a:srgbClr val="F8FAFF"/>
                </a:solidFill>
                <a:effectLst/>
                <a:latin typeface="Inter"/>
                <a:cs typeface="Times New Roman"/>
              </a:rPr>
              <a:t>.</a:t>
            </a:r>
            <a:endParaRPr lang="en-GB" sz="2400" b="1" dirty="0">
              <a:solidFill>
                <a:srgbClr val="F8FAFF"/>
              </a:solidFill>
              <a:latin typeface="Inter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400" b="1" i="0" dirty="0">
              <a:solidFill>
                <a:srgbClr val="F8FAFF"/>
              </a:solidFill>
              <a:effectLst/>
              <a:latin typeface="Inter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Closeout</a:t>
            </a:r>
            <a:r>
              <a:rPr lang="en-GB" sz="2400" b="1" i="0" dirty="0">
                <a:solidFill>
                  <a:srgbClr val="F8FAFF"/>
                </a:solidFill>
                <a:effectLst/>
                <a:latin typeface="Inter"/>
                <a:cs typeface="Times New Roman"/>
              </a:rPr>
              <a:t>: </a:t>
            </a: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Deployment, documentation, </a:t>
            </a:r>
            <a:r>
              <a:rPr lang="en-GB" sz="2400" b="1" i="0" dirty="0">
                <a:solidFill>
                  <a:srgbClr val="F8FAFF"/>
                </a:solidFill>
                <a:effectLst/>
                <a:latin typeface="Inter"/>
                <a:cs typeface="Times New Roman"/>
              </a:rPr>
              <a:t>and </a:t>
            </a:r>
            <a:r>
              <a:rPr lang="en-GB" sz="2400" b="1" dirty="0">
                <a:solidFill>
                  <a:srgbClr val="F8FAFF"/>
                </a:solidFill>
                <a:latin typeface="Inter"/>
                <a:cs typeface="Times New Roman"/>
              </a:rPr>
              <a:t>project closure</a:t>
            </a:r>
            <a:r>
              <a:rPr lang="en-GB" sz="2400" b="1" i="0" dirty="0">
                <a:solidFill>
                  <a:srgbClr val="F8FAFF"/>
                </a:solidFill>
                <a:effectLst/>
                <a:latin typeface="Inter"/>
                <a:cs typeface="Times New Roman"/>
              </a:rPr>
              <a:t>.</a:t>
            </a:r>
            <a:endParaRPr lang="en-GB" sz="2400" b="1" dirty="0">
              <a:solidFill>
                <a:srgbClr val="F8FAFF"/>
              </a:solidFill>
              <a:latin typeface="Inter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b="1" i="0" dirty="0">
              <a:solidFill>
                <a:srgbClr val="F8FAFF"/>
              </a:solidFill>
              <a:effectLst/>
              <a:latin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46642" y="1706581"/>
            <a:ext cx="804347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solidFill>
                  <a:srgbClr val="FBF9F1"/>
                </a:solidFill>
                <a:latin typeface="Poppins Bold"/>
                <a:cs typeface="Poppins Bold"/>
                <a:sym typeface="Poppins Bold"/>
              </a:rPr>
              <a:t>WBS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844491" y="-301508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5400000">
            <a:off x="13232410" y="1355142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3" name="TextBox 13"/>
          <p:cNvSpPr txBox="1"/>
          <p:nvPr/>
        </p:nvSpPr>
        <p:spPr>
          <a:xfrm>
            <a:off x="3566794" y="504825"/>
            <a:ext cx="7096492" cy="84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cs typeface="Poppins Bold"/>
                <a:sym typeface="Poppins Bold"/>
              </a:rPr>
              <a:t>WBS</a:t>
            </a:r>
            <a:endParaRPr lang="en-US" dirty="0"/>
          </a:p>
        </p:txBody>
      </p:sp>
      <p:pic>
        <p:nvPicPr>
          <p:cNvPr id="18" name="Picture 17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2279E731-7680-5F5E-FC2B-801C698C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57" y="1607344"/>
            <a:ext cx="15509081" cy="7872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830997" y="2456061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0" name="Group 10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0997" y="6287361"/>
            <a:ext cx="6823913" cy="839660"/>
            <a:chOff x="0" y="0"/>
            <a:chExt cx="1797245" cy="22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997" y="7320805"/>
            <a:ext cx="6823913" cy="2112056"/>
            <a:chOff x="0" y="0"/>
            <a:chExt cx="1797245" cy="556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50446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8" name="TextBox 28"/>
          <p:cNvSpPr txBox="1"/>
          <p:nvPr/>
        </p:nvSpPr>
        <p:spPr>
          <a:xfrm>
            <a:off x="9633090" y="7176144"/>
            <a:ext cx="6823913" cy="22567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0" name="Freeform 30"/>
          <p:cNvSpPr/>
          <p:nvPr/>
        </p:nvSpPr>
        <p:spPr>
          <a:xfrm>
            <a:off x="15764658" y="2647291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1" name="TextBox 31"/>
          <p:cNvSpPr txBox="1"/>
          <p:nvPr/>
        </p:nvSpPr>
        <p:spPr>
          <a:xfrm>
            <a:off x="2306861" y="2631416"/>
            <a:ext cx="3854146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BF9F1"/>
                </a:solidFill>
                <a:latin typeface="Lato Bold"/>
                <a:ea typeface="Lato Bold"/>
                <a:cs typeface="Lato Bold"/>
              </a:rPr>
              <a:t>Mobile Application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06861" y="3940061"/>
            <a:ext cx="587218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800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  <a:sym typeface="Lato"/>
              </a:rPr>
              <a:t>Flutter (for cross-platform mobile app development).</a:t>
            </a:r>
            <a:endParaRPr lang="en-US" sz="2800">
              <a:ea typeface="Calibri"/>
              <a:cs typeface="Calibri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525413" y="732618"/>
            <a:ext cx="9237174" cy="7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dirty="0">
                <a:solidFill>
                  <a:srgbClr val="FBF9F1"/>
                </a:solidFill>
                <a:latin typeface="Poppins Bold"/>
                <a:cs typeface="Poppins Bold"/>
                <a:sym typeface="Poppins Bold"/>
              </a:rPr>
              <a:t>Tools and Technologies</a:t>
            </a:r>
            <a:endParaRPr lang="en-US" dirty="0"/>
          </a:p>
        </p:txBody>
      </p:sp>
      <p:sp>
        <p:nvSpPr>
          <p:cNvPr id="34" name="TextBox 34"/>
          <p:cNvSpPr txBox="1"/>
          <p:nvPr/>
        </p:nvSpPr>
        <p:spPr>
          <a:xfrm>
            <a:off x="10108954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Project Management</a:t>
            </a:r>
            <a:endParaRPr lang="en-US" dirty="0"/>
          </a:p>
        </p:txBody>
      </p:sp>
      <p:sp>
        <p:nvSpPr>
          <p:cNvPr id="35" name="TextBox 35"/>
          <p:cNvSpPr txBox="1"/>
          <p:nvPr/>
        </p:nvSpPr>
        <p:spPr>
          <a:xfrm>
            <a:off x="10108954" y="3940061"/>
            <a:ext cx="5872185" cy="76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</a:rPr>
              <a:t>Jira Software for task management, sprint planning, and progress tracking.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06861" y="64627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Version Control</a:t>
            </a:r>
            <a:endParaRPr lang="en-US" dirty="0"/>
          </a:p>
        </p:txBody>
      </p:sp>
      <p:sp>
        <p:nvSpPr>
          <p:cNvPr id="37" name="TextBox 37"/>
          <p:cNvSpPr txBox="1"/>
          <p:nvPr/>
        </p:nvSpPr>
        <p:spPr>
          <a:xfrm>
            <a:off x="2306861" y="7771361"/>
            <a:ext cx="5872185" cy="77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  <a:sym typeface="Lato"/>
              </a:rPr>
              <a:t>GitHub for code management and collaboration.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108954" y="7771361"/>
            <a:ext cx="58721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help startups get media coverage and build relationships with relevant journalists and influencers.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507F211A-8EDE-E5CF-982C-58DF8F9771F5}"/>
              </a:ext>
            </a:extLst>
          </p:cNvPr>
          <p:cNvGrpSpPr/>
          <p:nvPr/>
        </p:nvGrpSpPr>
        <p:grpSpPr>
          <a:xfrm>
            <a:off x="9633090" y="6265200"/>
            <a:ext cx="6823913" cy="839660"/>
            <a:chOff x="0" y="0"/>
            <a:chExt cx="1797245" cy="221145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7392BF0-1FA2-FB8C-0AD3-50264F59D62D}"/>
                </a:ext>
              </a:extLst>
            </p:cNvPr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EC374E3F-BE7E-EB93-2488-15406A35490A}"/>
                </a:ext>
              </a:extLst>
            </p:cNvPr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7026B121-897D-DA86-D0CA-9271AEAA3898}"/>
              </a:ext>
            </a:extLst>
          </p:cNvPr>
          <p:cNvGrpSpPr/>
          <p:nvPr/>
        </p:nvGrpSpPr>
        <p:grpSpPr>
          <a:xfrm>
            <a:off x="9633090" y="7298644"/>
            <a:ext cx="6823913" cy="2112056"/>
            <a:chOff x="0" y="0"/>
            <a:chExt cx="1797245" cy="556262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8CBB153-4138-0EE7-AB83-0AE8AA0EAAEA}"/>
                </a:ext>
              </a:extLst>
            </p:cNvPr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DEC1E74-F132-F274-2677-33A9A8934119}"/>
                </a:ext>
              </a:extLst>
            </p:cNvPr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0">
            <a:extLst>
              <a:ext uri="{FF2B5EF4-FFF2-40B4-BE49-F238E27FC236}">
                <a16:creationId xmlns:a16="http://schemas.microsoft.com/office/drawing/2014/main" id="{63385832-580A-2AA2-2A51-C6D9A74C6D06}"/>
              </a:ext>
            </a:extLst>
          </p:cNvPr>
          <p:cNvSpPr/>
          <p:nvPr/>
        </p:nvSpPr>
        <p:spPr>
          <a:xfrm>
            <a:off x="15764658" y="6456430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B18ACB07-6511-3823-53AB-C66044C2AFC9}"/>
              </a:ext>
            </a:extLst>
          </p:cNvPr>
          <p:cNvSpPr txBox="1"/>
          <p:nvPr/>
        </p:nvSpPr>
        <p:spPr>
          <a:xfrm>
            <a:off x="10108954" y="6440555"/>
            <a:ext cx="3854146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Database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1EFA57E9-0B06-5867-A089-416DFC084418}"/>
              </a:ext>
            </a:extLst>
          </p:cNvPr>
          <p:cNvSpPr txBox="1"/>
          <p:nvPr/>
        </p:nvSpPr>
        <p:spPr>
          <a:xfrm>
            <a:off x="10108954" y="7749200"/>
            <a:ext cx="5872185" cy="35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Firebase (fast and easy to use)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566794" y="504825"/>
            <a:ext cx="7096492" cy="84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cs typeface="Poppins Bold"/>
              </a:rPr>
              <a:t>Gantt Chart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DE63F0-5C12-C529-0EEC-AFBA7E85C3E7}"/>
              </a:ext>
            </a:extLst>
          </p:cNvPr>
          <p:cNvSpPr/>
          <p:nvPr/>
        </p:nvSpPr>
        <p:spPr>
          <a:xfrm rot="19418421">
            <a:off x="12563522" y="331607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19233AD-F3D9-A710-9D3A-734CA499A57E}"/>
              </a:ext>
            </a:extLst>
          </p:cNvPr>
          <p:cNvSpPr/>
          <p:nvPr/>
        </p:nvSpPr>
        <p:spPr>
          <a:xfrm>
            <a:off x="-87342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P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BB8E7-0338-C354-4321-A3FC157A8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7" y="2075259"/>
            <a:ext cx="17066418" cy="60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3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9496">
            <a:off x="-5091968" y="-1340368"/>
            <a:ext cx="11026567" cy="7966695"/>
          </a:xfrm>
          <a:custGeom>
            <a:avLst/>
            <a:gdLst/>
            <a:ahLst/>
            <a:cxnLst/>
            <a:rect l="l" t="t" r="r" b="b"/>
            <a:pathLst>
              <a:path w="11026567" h="7966695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028700" y="932795"/>
            <a:ext cx="8010208" cy="1024635"/>
            <a:chOff x="0" y="0"/>
            <a:chExt cx="2109684" cy="269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67116">
            <a:off x="8691170" y="1377244"/>
            <a:ext cx="12892802" cy="9575242"/>
          </a:xfrm>
          <a:custGeom>
            <a:avLst/>
            <a:gdLst/>
            <a:ahLst/>
            <a:cxnLst/>
            <a:rect l="l" t="t" r="r" b="b"/>
            <a:pathLst>
              <a:path w="12892802" h="957524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93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7" name="Group 7"/>
          <p:cNvGrpSpPr/>
          <p:nvPr/>
        </p:nvGrpSpPr>
        <p:grpSpPr>
          <a:xfrm>
            <a:off x="1028700" y="2151214"/>
            <a:ext cx="8010208" cy="6297125"/>
            <a:chOff x="0" y="0"/>
            <a:chExt cx="2109684" cy="16585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334444" y="121478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1" name="Group 11"/>
          <p:cNvGrpSpPr/>
          <p:nvPr/>
        </p:nvGrpSpPr>
        <p:grpSpPr>
          <a:xfrm>
            <a:off x="9249092" y="932795"/>
            <a:ext cx="8010208" cy="1024635"/>
            <a:chOff x="0" y="0"/>
            <a:chExt cx="2109684" cy="2698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49092" y="2151214"/>
            <a:ext cx="8010208" cy="6297125"/>
            <a:chOff x="0" y="0"/>
            <a:chExt cx="2109684" cy="1658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554836" y="121478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Freeform 18"/>
          <p:cNvSpPr/>
          <p:nvPr/>
        </p:nvSpPr>
        <p:spPr>
          <a:xfrm>
            <a:off x="16608890" y="87037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9" name="Group 19"/>
          <p:cNvGrpSpPr/>
          <p:nvPr/>
        </p:nvGrpSpPr>
        <p:grpSpPr>
          <a:xfrm>
            <a:off x="1028700" y="8703795"/>
            <a:ext cx="15362208" cy="650410"/>
            <a:chOff x="0" y="0"/>
            <a:chExt cx="4046014" cy="1713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46014" cy="171301"/>
            </a:xfrm>
            <a:custGeom>
              <a:avLst/>
              <a:gdLst/>
              <a:ahLst/>
              <a:cxnLst/>
              <a:rect l="l" t="t" r="r" b="b"/>
              <a:pathLst>
                <a:path w="4046014" h="171301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04564" y="1147297"/>
            <a:ext cx="6667955" cy="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FBF9F1"/>
                </a:solidFill>
                <a:latin typeface="Poppins Bold"/>
                <a:cs typeface="Poppins Bold"/>
                <a:sym typeface="Poppins Bold"/>
              </a:rPr>
              <a:t>Risk Analysis</a:t>
            </a:r>
            <a:endParaRPr lang="en-US" sz="2750" b="1" dirty="0">
              <a:solidFill>
                <a:srgbClr val="FBF9F1"/>
              </a:solidFill>
              <a:latin typeface="Poppins Bold"/>
              <a:cs typeface="Poppi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11708" y="2594626"/>
            <a:ext cx="7037048" cy="2342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345" lvl="1" indent="-237490">
              <a:lnSpc>
                <a:spcPts val="3079"/>
              </a:lnSpc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  <a:sym typeface="Lato"/>
              </a:rPr>
              <a:t>Scope Creep (Growing Scope)</a:t>
            </a:r>
            <a:endParaRPr lang="en-US" sz="2400" b="1" dirty="0">
              <a:solidFill>
                <a:srgbClr val="262140"/>
              </a:solidFill>
              <a:latin typeface="Microsoft Sans Serif"/>
              <a:ea typeface="Microsoft Sans Serif"/>
              <a:cs typeface="Microsoft Sans Serif"/>
            </a:endParaRPr>
          </a:p>
          <a:p>
            <a:pPr marL="474345" lvl="1" indent="-237490">
              <a:lnSpc>
                <a:spcPts val="3079"/>
              </a:lnSpc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</a:rPr>
              <a:t>Technical Challenges</a:t>
            </a:r>
          </a:p>
          <a:p>
            <a:pPr marL="474345" lvl="1" indent="-237490">
              <a:lnSpc>
                <a:spcPts val="3079"/>
              </a:lnSpc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</a:rPr>
              <a:t>Resource Constraints</a:t>
            </a:r>
          </a:p>
          <a:p>
            <a:pPr marL="474345" lvl="1" indent="-237490">
              <a:lnSpc>
                <a:spcPts val="3079"/>
              </a:lnSpc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</a:rPr>
              <a:t>Schedule Delays</a:t>
            </a:r>
          </a:p>
          <a:p>
            <a:pPr marL="474345" lvl="1" indent="-237490">
              <a:lnSpc>
                <a:spcPts val="3079"/>
              </a:lnSpc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</a:rPr>
              <a:t>Poor Communication</a:t>
            </a:r>
          </a:p>
          <a:p>
            <a:pPr marL="474345" lvl="1" indent="-237490">
              <a:lnSpc>
                <a:spcPts val="3079"/>
              </a:lnSpc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</a:rPr>
              <a:t>Quality Issues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24956" y="1147297"/>
            <a:ext cx="6665953" cy="47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BF9F1"/>
                </a:solidFill>
                <a:latin typeface="Poppins Bold"/>
                <a:cs typeface="Poppins Bold"/>
                <a:sym typeface="Poppins Bold"/>
              </a:rPr>
              <a:t>Risk Management Plan</a:t>
            </a:r>
            <a:endParaRPr lang="en-US" dirty="0"/>
          </a:p>
        </p:txBody>
      </p:sp>
      <p:sp>
        <p:nvSpPr>
          <p:cNvPr id="25" name="TextBox 25"/>
          <p:cNvSpPr txBox="1"/>
          <p:nvPr/>
        </p:nvSpPr>
        <p:spPr>
          <a:xfrm>
            <a:off x="9724956" y="2601770"/>
            <a:ext cx="705848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  <a:sym typeface="Lato"/>
              </a:rPr>
              <a:t> Risk Identification</a:t>
            </a:r>
            <a:endParaRPr lang="en-US" sz="2400">
              <a:solidFill>
                <a:srgbClr val="262140"/>
              </a:solidFill>
              <a:latin typeface="Microsoft Sans Serif"/>
              <a:ea typeface="Microsoft Sans Serif"/>
              <a:cs typeface="Microsoft Sans Serif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  <a:sym typeface="Lato"/>
              </a:rPr>
              <a:t> Risk Assessment</a:t>
            </a:r>
            <a:endParaRPr lang="en-US" sz="2400">
              <a:solidFill>
                <a:srgbClr val="262140"/>
              </a:solidFill>
              <a:latin typeface="Microsoft Sans Serif"/>
              <a:ea typeface="Microsoft Sans Serif"/>
              <a:cs typeface="Microsoft Sans Serif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  <a:sym typeface="Lato"/>
              </a:rPr>
              <a:t> Risk Mitigation Strategies</a:t>
            </a:r>
            <a:endParaRPr lang="en-US" sz="2400">
              <a:solidFill>
                <a:srgbClr val="262140"/>
              </a:solidFill>
              <a:latin typeface="Microsoft Sans Serif"/>
              <a:ea typeface="Microsoft Sans Serif"/>
              <a:cs typeface="Microsoft Sans Serif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262140"/>
                </a:solidFill>
                <a:latin typeface="Microsoft Sans Serif"/>
                <a:ea typeface="Microsoft Sans Serif"/>
                <a:cs typeface="Microsoft Sans Serif"/>
                <a:sym typeface="Lato"/>
              </a:rPr>
              <a:t> Risk Monitoring</a:t>
            </a:r>
            <a:endParaRPr lang="en-US" sz="2400">
              <a:solidFill>
                <a:srgbClr val="262140"/>
              </a:solidFill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359596" y="8850121"/>
            <a:ext cx="357759" cy="357759"/>
          </a:xfrm>
          <a:custGeom>
            <a:avLst/>
            <a:gdLst/>
            <a:ahLst/>
            <a:cxnLst/>
            <a:rect l="l" t="t" r="r" b="b"/>
            <a:pathLst>
              <a:path w="357759" h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7" name="TextBox 27"/>
          <p:cNvSpPr txBox="1"/>
          <p:nvPr/>
        </p:nvSpPr>
        <p:spPr>
          <a:xfrm>
            <a:off x="1838090" y="8830563"/>
            <a:ext cx="3520620" cy="68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Finance Tracking App</a:t>
            </a:r>
            <a:endParaRPr lang="en-US" sz="2400" dirty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dirty="0">
              <a:solidFill>
                <a:srgbClr val="E5E1DA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100837" flipH="1">
            <a:off x="8982673" y="42811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928665" y="321352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6669" y="882426"/>
            <a:ext cx="4535372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Group#7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665" y="5417085"/>
            <a:ext cx="1141147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277</Words>
  <Application>Microsoft Office PowerPoint</Application>
  <PresentationFormat>Custom</PresentationFormat>
  <Paragraphs>74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Poppins Bold</vt:lpstr>
      <vt:lpstr>Microsoft Sans Serif</vt:lpstr>
      <vt:lpstr>Poppins</vt:lpstr>
      <vt:lpstr>Lato</vt:lpstr>
      <vt:lpstr>Arial</vt:lpstr>
      <vt:lpstr>Lato Bold</vt:lpstr>
      <vt:lpstr>Inter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Elegant and Modern Startup Pitch Deck Presentation</dc:title>
  <cp:lastModifiedBy>Wali Muhammad</cp:lastModifiedBy>
  <cp:revision>113</cp:revision>
  <dcterms:created xsi:type="dcterms:W3CDTF">2006-08-16T00:00:00Z</dcterms:created>
  <dcterms:modified xsi:type="dcterms:W3CDTF">2024-12-31T01:07:47Z</dcterms:modified>
  <dc:identifier>DAGYuKL34vc</dc:identifier>
</cp:coreProperties>
</file>